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6E3C-478D-424C-9A74-97B5B30C11A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4E7B-3C01-42FE-987F-E7E9BE6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hyperlink" Target="https://teams.microsoft.com/l/team/19:e7ef7b80c7644a45a8014a44a609cd1a@thread.tacv2/conversations?groupId=890fba59-efec-4575-86a3-28d27497755f&amp;tenantId=08e33d6b-a654-486a-80e3-20b190ae22d7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hyperlink" Target="https://k12.cengage.com/portal/account/logon" TargetMode="External"/><Relationship Id="rId17" Type="http://schemas.openxmlformats.org/officeDocument/2006/relationships/hyperlink" Target="https://stlps.sharepoint.com/sites/McKinleyHSTownsendPersonalFinanceRm204/_layouts/15/Doc.aspx?OR=teams&amp;action=edit&amp;sourcedoc=%7b39D9BD05-3404-47C3-BAB2-B06E96812282%7d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19" Type="http://schemas.openxmlformats.org/officeDocument/2006/relationships/hyperlink" Target="https://teams.microsoft.com/l/team/19:14ca671f8753445e9551feea7825c96f@thread.tacv2/conversations?groupId=5676d2c8-6f23-4942-88a0-ed67d7a24619&amp;tenantId=08e33d6b-a654-486a-80e3-20b190ae22d7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arpet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50" y="3863060"/>
            <a:ext cx="3868894" cy="3095115"/>
          </a:xfrm>
          <a:prstGeom prst="rect">
            <a:avLst/>
          </a:prstGeom>
        </p:spPr>
      </p:pic>
      <p:pic>
        <p:nvPicPr>
          <p:cNvPr id="23" name="Picture 22" descr="Table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82" y="4652489"/>
            <a:ext cx="2662882" cy="1936834"/>
          </a:xfrm>
          <a:prstGeom prst="rect">
            <a:avLst/>
          </a:prstGeom>
        </p:spPr>
      </p:pic>
      <p:pic>
        <p:nvPicPr>
          <p:cNvPr id="12" name="Picture 11" descr="Office chair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9" y="3615351"/>
            <a:ext cx="2258830" cy="2508722"/>
          </a:xfrm>
          <a:prstGeom prst="rect">
            <a:avLst/>
          </a:prstGeom>
        </p:spPr>
      </p:pic>
      <p:pic>
        <p:nvPicPr>
          <p:cNvPr id="4" name="Picture 3" descr="SKETCHUP TEXTURE: CUT OUT TRE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05" y="3152336"/>
            <a:ext cx="1139200" cy="2705041"/>
          </a:xfrm>
          <a:prstGeom prst="rect">
            <a:avLst/>
          </a:prstGeom>
        </p:spPr>
      </p:pic>
      <p:pic>
        <p:nvPicPr>
          <p:cNvPr id="41" name="Picture 40" descr="Papers Stack Heap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0" y="3878190"/>
            <a:ext cx="1334915" cy="1031265"/>
          </a:xfrm>
          <a:prstGeom prst="rect">
            <a:avLst/>
          </a:prstGeom>
        </p:spPr>
      </p:pic>
      <p:pic>
        <p:nvPicPr>
          <p:cNvPr id="5" name="Picture 4" descr="Shelf Wood Wall · Free vector graphic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09650" y="1980028"/>
            <a:ext cx="2776024" cy="1172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53" y="2912436"/>
            <a:ext cx="3108813" cy="285999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 rot="20497172">
            <a:off x="1695683" y="1793343"/>
            <a:ext cx="1829475" cy="981360"/>
          </a:xfrm>
          <a:prstGeom prst="wedgeRoundRectCallout">
            <a:avLst>
              <a:gd name="adj1" fmla="val -20833"/>
              <a:gd name="adj2" fmla="val 110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526911">
            <a:off x="1742270" y="1776191"/>
            <a:ext cx="183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Black" panose="020B0A04020102020204" pitchFamily="34" charset="0"/>
              </a:rPr>
              <a:t>Hi!</a:t>
            </a:r>
          </a:p>
          <a:p>
            <a:r>
              <a:rPr lang="en-US" sz="1200" b="1" dirty="0" smtClean="0">
                <a:latin typeface="Arial Black" panose="020B0A04020102020204" pitchFamily="34" charset="0"/>
              </a:rPr>
              <a:t>Click on your class meeting time to access our classroom.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7238" y="111593"/>
            <a:ext cx="7070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to Personal Finance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8" descr="Motivation Monday | cutedogsandhug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2" y="1261600"/>
            <a:ext cx="1197379" cy="718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>
          <a:xfrm>
            <a:off x="3536690" y="855141"/>
            <a:ext cx="27264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Meeting Times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Desk PNG High Quality Image | PNG All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" y="3705664"/>
            <a:ext cx="4399976" cy="3152336"/>
          </a:xfrm>
          <a:prstGeom prst="rect">
            <a:avLst/>
          </a:prstGeom>
        </p:spPr>
      </p:pic>
      <p:pic>
        <p:nvPicPr>
          <p:cNvPr id="18" name="Picture 17">
            <a:hlinkHover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821">
            <a:off x="951673" y="3891902"/>
            <a:ext cx="813251" cy="461429"/>
          </a:xfrm>
          <a:prstGeom prst="rect">
            <a:avLst/>
          </a:prstGeom>
        </p:spPr>
      </p:pic>
      <p:pic>
        <p:nvPicPr>
          <p:cNvPr id="24" name="Picture 23" descr="Folder PNG imag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00" y="4450190"/>
            <a:ext cx="901916" cy="734160"/>
          </a:xfrm>
          <a:prstGeom prst="rect">
            <a:avLst/>
          </a:prstGeom>
        </p:spPr>
      </p:pic>
      <p:pic>
        <p:nvPicPr>
          <p:cNvPr id="26" name="Picture 25" descr="Files PNG Transparent Images | PNG All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17" y="1125078"/>
            <a:ext cx="1449812" cy="10873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87073" y="1551898"/>
            <a:ext cx="24733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This </a:t>
            </a:r>
            <a:r>
              <a:rPr lang="en-US" sz="1400" b="1" dirty="0"/>
              <a:t>course is based on the Missouri Personal Finance Competencies and presents essential knowledge and skills to make informed decisions about real world financial issues. </a:t>
            </a:r>
          </a:p>
        </p:txBody>
      </p:sp>
      <p:pic>
        <p:nvPicPr>
          <p:cNvPr id="29" name="Picture 28" descr="Free vector graphic: Beverage, Drink, Drinking, Coffee ...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8952" y="4634561"/>
            <a:ext cx="274895" cy="54978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28481" y="4551437"/>
            <a:ext cx="1033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linkClick r:id="rId17"/>
              </a:rPr>
              <a:t>Class Expectations</a:t>
            </a:r>
            <a:endParaRPr lang="en-US" sz="105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55810" y="827329"/>
            <a:ext cx="1674386" cy="4775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6459" y="1548734"/>
            <a:ext cx="2859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 Day (4</a:t>
            </a:r>
            <a:r>
              <a:rPr lang="en-US" sz="1600" b="1" baseline="30000" dirty="0"/>
              <a:t>th</a:t>
            </a:r>
            <a:r>
              <a:rPr lang="en-US" sz="1600" b="1" dirty="0"/>
              <a:t>): </a:t>
            </a:r>
            <a:r>
              <a:rPr lang="en-US" sz="1600" b="1" dirty="0">
                <a:hlinkClick r:id="rId18"/>
              </a:rPr>
              <a:t>1:35 pm – 2:20am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B Day(6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): </a:t>
            </a:r>
            <a:r>
              <a:rPr lang="en-US" sz="1600" b="1" dirty="0" smtClean="0">
                <a:hlinkClick r:id="rId19"/>
              </a:rPr>
              <a:t>9:55 am – 10:40am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b="1" dirty="0"/>
          </a:p>
        </p:txBody>
      </p:sp>
      <p:pic>
        <p:nvPicPr>
          <p:cNvPr id="36" name="Picture 35" descr="Trash Can PNG Transparent Images | PNG All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44" y="5603255"/>
            <a:ext cx="1032146" cy="1032146"/>
          </a:xfrm>
          <a:prstGeom prst="rect">
            <a:avLst/>
          </a:prstGeom>
        </p:spPr>
      </p:pic>
      <p:pic>
        <p:nvPicPr>
          <p:cNvPr id="39" name="Picture 38" descr="Laptop notebook PNG imag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76" y="4007285"/>
            <a:ext cx="1379823" cy="1060299"/>
          </a:xfrm>
          <a:prstGeom prst="rect">
            <a:avLst/>
          </a:prstGeom>
        </p:spPr>
      </p:pic>
      <p:pic>
        <p:nvPicPr>
          <p:cNvPr id="40" name="Picture 39" descr="Chemistry Portfolios Online | Ms. Goodrich's Science Class ...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37" y="4338043"/>
            <a:ext cx="667522" cy="6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Townsend, Miriam A.</dc:creator>
  <cp:lastModifiedBy>Townsend, Miriam A.</cp:lastModifiedBy>
  <cp:revision>20</cp:revision>
  <dcterms:created xsi:type="dcterms:W3CDTF">2020-08-25T14:39:07Z</dcterms:created>
  <dcterms:modified xsi:type="dcterms:W3CDTF">2020-08-31T04:45:30Z</dcterms:modified>
</cp:coreProperties>
</file>